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56" r:id="rId1"/>
  </p:sldMasterIdLst>
  <p:notesMasterIdLst>
    <p:notesMasterId r:id="rId10"/>
  </p:notesMasterIdLst>
  <p:sldIdLst>
    <p:sldId id="256" r:id="rId2"/>
    <p:sldId id="257" r:id="rId3"/>
    <p:sldId id="258" r:id="rId4"/>
    <p:sldId id="259" r:id="rId5"/>
    <p:sldId id="260" r:id="rId6"/>
    <p:sldId id="261" r:id="rId7"/>
    <p:sldId id="262" r:id="rId8"/>
    <p:sldId id="263" r:id="rId9"/>
  </p:sldIdLst>
  <p:sldSz cx="9144000" cy="6858000" type="screen4x3"/>
  <p:notesSz cx="6858000" cy="9144000"/>
  <p:defaultTextStyle>
    <a:defPPr>
      <a:defRPr lang="es-G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70" d="100"/>
          <a:sy n="70" d="100"/>
        </p:scale>
        <p:origin x="-1164" y="-138"/>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s-GT"/>
          </a:p>
        </p:txBody>
      </p:sp>
      <p:sp>
        <p:nvSpPr>
          <p:cNvPr id="3" name="2 Marcador de fecha"/>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39A3234-A38F-439E-AFB7-55C6D0D951E1}" type="datetimeFigureOut">
              <a:rPr lang="es-GT" smtClean="0"/>
              <a:t>02/03/2012</a:t>
            </a:fld>
            <a:endParaRPr lang="es-GT"/>
          </a:p>
        </p:txBody>
      </p:sp>
      <p:sp>
        <p:nvSpPr>
          <p:cNvPr id="4" name="3 Marcador de imagen de diapositiva"/>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s-GT"/>
          </a:p>
        </p:txBody>
      </p:sp>
      <p:sp>
        <p:nvSpPr>
          <p:cNvPr id="5" name="4 Marcador de notas"/>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GT"/>
          </a:p>
        </p:txBody>
      </p:sp>
      <p:sp>
        <p:nvSpPr>
          <p:cNvPr id="6" name="5 Marcador de pie de página"/>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s-GT"/>
          </a:p>
        </p:txBody>
      </p:sp>
      <p:sp>
        <p:nvSpPr>
          <p:cNvPr id="7" name="6 Marcador de número de diapositiva"/>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8309C00-FDC8-494E-8C1C-464C273EEEB5}" type="slidenum">
              <a:rPr lang="es-GT" smtClean="0"/>
              <a:t>‹Nº›</a:t>
            </a:fld>
            <a:endParaRPr lang="es-GT"/>
          </a:p>
        </p:txBody>
      </p:sp>
    </p:spTree>
    <p:extLst>
      <p:ext uri="{BB962C8B-B14F-4D97-AF65-F5344CB8AC3E}">
        <p14:creationId xmlns:p14="http://schemas.microsoft.com/office/powerpoint/2010/main" val="299446483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GT" dirty="0"/>
          </a:p>
        </p:txBody>
      </p:sp>
      <p:sp>
        <p:nvSpPr>
          <p:cNvPr id="4" name="3 Marcador de número de diapositiva"/>
          <p:cNvSpPr>
            <a:spLocks noGrp="1"/>
          </p:cNvSpPr>
          <p:nvPr>
            <p:ph type="sldNum" sz="quarter" idx="10"/>
          </p:nvPr>
        </p:nvSpPr>
        <p:spPr/>
        <p:txBody>
          <a:bodyPr/>
          <a:lstStyle/>
          <a:p>
            <a:fld id="{68309C00-FDC8-494E-8C1C-464C273EEEB5}" type="slidenum">
              <a:rPr lang="es-GT" smtClean="0"/>
              <a:t>6</a:t>
            </a:fld>
            <a:endParaRPr lang="es-GT"/>
          </a:p>
        </p:txBody>
      </p:sp>
    </p:spTree>
    <p:extLst>
      <p:ext uri="{BB962C8B-B14F-4D97-AF65-F5344CB8AC3E}">
        <p14:creationId xmlns:p14="http://schemas.microsoft.com/office/powerpoint/2010/main" val="291993020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8" name="TextBox 7"/>
          <p:cNvSpPr txBox="1"/>
          <p:nvPr/>
        </p:nvSpPr>
        <p:spPr>
          <a:xfrm>
            <a:off x="1828800" y="3159760"/>
            <a:ext cx="457200" cy="1034129"/>
          </a:xfrm>
          <a:prstGeom prst="rect">
            <a:avLst/>
          </a:prstGeom>
          <a:noFill/>
        </p:spPr>
        <p:txBody>
          <a:bodyPr wrap="square" lIns="0" tIns="9144" rIns="0" bIns="9144" rtlCol="0" anchor="ctr" anchorCtr="0">
            <a:spAutoFit/>
          </a:bodyPr>
          <a:lstStyle/>
          <a:p>
            <a:r>
              <a:rPr lang="en-US" sz="6600" dirty="0" smtClean="0">
                <a:effectLst>
                  <a:outerShdw blurRad="38100" dist="38100" dir="2700000" algn="tl">
                    <a:srgbClr val="000000">
                      <a:alpha val="43137"/>
                    </a:srgbClr>
                  </a:outerShdw>
                </a:effectLst>
                <a:latin typeface="+mn-lt"/>
              </a:rPr>
              <a:t>{</a:t>
            </a:r>
            <a:endParaRPr lang="en-US" sz="6600" dirty="0">
              <a:effectLst>
                <a:outerShdw blurRad="38100" dist="38100" dir="2700000" algn="tl">
                  <a:srgbClr val="000000">
                    <a:alpha val="43137"/>
                  </a:srgbClr>
                </a:outerShdw>
              </a:effectLst>
              <a:latin typeface="+mn-lt"/>
            </a:endParaRPr>
          </a:p>
        </p:txBody>
      </p:sp>
      <p:sp>
        <p:nvSpPr>
          <p:cNvPr id="2" name="Title 1"/>
          <p:cNvSpPr>
            <a:spLocks noGrp="1"/>
          </p:cNvSpPr>
          <p:nvPr>
            <p:ph type="ctrTitle"/>
          </p:nvPr>
        </p:nvSpPr>
        <p:spPr>
          <a:xfrm>
            <a:off x="777240" y="1219200"/>
            <a:ext cx="7543800" cy="2152650"/>
          </a:xfrm>
        </p:spPr>
        <p:txBody>
          <a:bodyPr>
            <a:noAutofit/>
          </a:bodyPr>
          <a:lstStyle>
            <a:lvl1pPr>
              <a:defRPr sz="6000">
                <a:solidFill>
                  <a:schemeClr val="tx1"/>
                </a:solidFill>
              </a:defRPr>
            </a:lvl1pPr>
          </a:lstStyle>
          <a:p>
            <a:r>
              <a:rPr lang="es-ES" smtClean="0"/>
              <a:t>Haga clic para modificar el estilo de título del patrón</a:t>
            </a:r>
            <a:endParaRPr lang="en-US" dirty="0"/>
          </a:p>
        </p:txBody>
      </p:sp>
      <p:sp>
        <p:nvSpPr>
          <p:cNvPr id="3" name="Subtitle 2"/>
          <p:cNvSpPr>
            <a:spLocks noGrp="1"/>
          </p:cNvSpPr>
          <p:nvPr>
            <p:ph type="subTitle" idx="1"/>
          </p:nvPr>
        </p:nvSpPr>
        <p:spPr>
          <a:xfrm>
            <a:off x="2133600" y="3375491"/>
            <a:ext cx="6172200" cy="685800"/>
          </a:xfrm>
        </p:spPr>
        <p:txBody>
          <a:bodyPr anchor="ctr"/>
          <a:lstStyle>
            <a:lvl1pPr marL="0" indent="0" algn="l">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n-US" dirty="0"/>
          </a:p>
        </p:txBody>
      </p:sp>
      <p:sp>
        <p:nvSpPr>
          <p:cNvPr id="15" name="Date Placeholder 14"/>
          <p:cNvSpPr>
            <a:spLocks noGrp="1"/>
          </p:cNvSpPr>
          <p:nvPr>
            <p:ph type="dt" sz="half" idx="10"/>
          </p:nvPr>
        </p:nvSpPr>
        <p:spPr/>
        <p:txBody>
          <a:bodyPr/>
          <a:lstStyle/>
          <a:p>
            <a:fld id="{70891C58-35C1-442A-9780-88F438AF8E38}" type="datetimeFigureOut">
              <a:rPr lang="es-GT" smtClean="0"/>
              <a:t>01/03/2012</a:t>
            </a:fld>
            <a:endParaRPr lang="es-GT"/>
          </a:p>
        </p:txBody>
      </p:sp>
      <p:sp>
        <p:nvSpPr>
          <p:cNvPr id="16" name="Slide Number Placeholder 15"/>
          <p:cNvSpPr>
            <a:spLocks noGrp="1"/>
          </p:cNvSpPr>
          <p:nvPr>
            <p:ph type="sldNum" sz="quarter" idx="11"/>
          </p:nvPr>
        </p:nvSpPr>
        <p:spPr/>
        <p:txBody>
          <a:bodyPr/>
          <a:lstStyle/>
          <a:p>
            <a:fld id="{6F14B1C6-2A70-4758-8361-6D9CCF09064E}" type="slidenum">
              <a:rPr lang="es-GT" smtClean="0"/>
              <a:t>‹Nº›</a:t>
            </a:fld>
            <a:endParaRPr lang="es-GT"/>
          </a:p>
        </p:txBody>
      </p:sp>
      <p:sp>
        <p:nvSpPr>
          <p:cNvPr id="17" name="Footer Placeholder 16"/>
          <p:cNvSpPr>
            <a:spLocks noGrp="1"/>
          </p:cNvSpPr>
          <p:nvPr>
            <p:ph type="ftr" sz="quarter" idx="12"/>
          </p:nvPr>
        </p:nvSpPr>
        <p:spPr/>
        <p:txBody>
          <a:bodyPr/>
          <a:lstStyle/>
          <a:p>
            <a:endParaRPr lang="es-GT"/>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a:xfrm>
            <a:off x="2133600" y="685801"/>
            <a:ext cx="5791200" cy="3505199"/>
          </a:xfrm>
        </p:spPr>
        <p:txBody>
          <a:bodyPr vert="eaVert" ancho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Date Placeholder 3"/>
          <p:cNvSpPr>
            <a:spLocks noGrp="1"/>
          </p:cNvSpPr>
          <p:nvPr>
            <p:ph type="dt" sz="half" idx="10"/>
          </p:nvPr>
        </p:nvSpPr>
        <p:spPr/>
        <p:txBody>
          <a:bodyPr/>
          <a:lstStyle/>
          <a:p>
            <a:fld id="{70891C58-35C1-442A-9780-88F438AF8E38}" type="datetimeFigureOut">
              <a:rPr lang="es-GT" smtClean="0"/>
              <a:t>01/03/2012</a:t>
            </a:fld>
            <a:endParaRPr lang="es-GT"/>
          </a:p>
        </p:txBody>
      </p:sp>
      <p:sp>
        <p:nvSpPr>
          <p:cNvPr id="5" name="Footer Placeholder 4"/>
          <p:cNvSpPr>
            <a:spLocks noGrp="1"/>
          </p:cNvSpPr>
          <p:nvPr>
            <p:ph type="ftr" sz="quarter" idx="11"/>
          </p:nvPr>
        </p:nvSpPr>
        <p:spPr/>
        <p:txBody>
          <a:bodyPr/>
          <a:lstStyle/>
          <a:p>
            <a:endParaRPr lang="es-GT"/>
          </a:p>
        </p:txBody>
      </p:sp>
      <p:sp>
        <p:nvSpPr>
          <p:cNvPr id="6" name="Slide Number Placeholder 5"/>
          <p:cNvSpPr>
            <a:spLocks noGrp="1"/>
          </p:cNvSpPr>
          <p:nvPr>
            <p:ph type="sldNum" sz="quarter" idx="12"/>
          </p:nvPr>
        </p:nvSpPr>
        <p:spPr/>
        <p:txBody>
          <a:bodyPr/>
          <a:lstStyle/>
          <a:p>
            <a:fld id="{6F14B1C6-2A70-4758-8361-6D9CCF09064E}" type="slidenum">
              <a:rPr lang="es-GT" smtClean="0"/>
              <a:t>‹Nº›</a:t>
            </a:fld>
            <a:endParaRPr lang="es-GT"/>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09600" y="609601"/>
            <a:ext cx="2133600" cy="5181600"/>
          </a:xfrm>
        </p:spPr>
        <p:txBody>
          <a:bodyPr vert="eaVert"/>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a:xfrm>
            <a:off x="2895600" y="685801"/>
            <a:ext cx="5029200" cy="4572000"/>
          </a:xfrm>
        </p:spPr>
        <p:txBody>
          <a:bodyPr vert="eaVert" ancho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70891C58-35C1-442A-9780-88F438AF8E38}" type="datetimeFigureOut">
              <a:rPr lang="es-GT" smtClean="0"/>
              <a:t>01/03/2012</a:t>
            </a:fld>
            <a:endParaRPr lang="es-GT"/>
          </a:p>
        </p:txBody>
      </p:sp>
      <p:sp>
        <p:nvSpPr>
          <p:cNvPr id="5" name="Footer Placeholder 4"/>
          <p:cNvSpPr>
            <a:spLocks noGrp="1"/>
          </p:cNvSpPr>
          <p:nvPr>
            <p:ph type="ftr" sz="quarter" idx="11"/>
          </p:nvPr>
        </p:nvSpPr>
        <p:spPr/>
        <p:txBody>
          <a:bodyPr/>
          <a:lstStyle/>
          <a:p>
            <a:endParaRPr lang="es-GT"/>
          </a:p>
        </p:txBody>
      </p:sp>
      <p:sp>
        <p:nvSpPr>
          <p:cNvPr id="6" name="Slide Number Placeholder 5"/>
          <p:cNvSpPr>
            <a:spLocks noGrp="1"/>
          </p:cNvSpPr>
          <p:nvPr>
            <p:ph type="sldNum" sz="quarter" idx="12"/>
          </p:nvPr>
        </p:nvSpPr>
        <p:spPr/>
        <p:txBody>
          <a:bodyPr/>
          <a:lstStyle/>
          <a:p>
            <a:fld id="{6F14B1C6-2A70-4758-8361-6D9CCF09064E}" type="slidenum">
              <a:rPr lang="es-GT" smtClean="0"/>
              <a:t>‹Nº›</a:t>
            </a:fld>
            <a:endParaRPr lang="es-GT"/>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13" name="Title 12"/>
          <p:cNvSpPr>
            <a:spLocks noGrp="1"/>
          </p:cNvSpPr>
          <p:nvPr>
            <p:ph type="title"/>
          </p:nvPr>
        </p:nvSpPr>
        <p:spPr/>
        <p:txBody>
          <a:bodyPr/>
          <a:lstStyle/>
          <a:p>
            <a:r>
              <a:rPr lang="es-ES" smtClean="0"/>
              <a:t>Haga clic para modificar el estilo de título del patrón</a:t>
            </a:r>
            <a:endParaRPr lang="en-US"/>
          </a:p>
        </p:txBody>
      </p:sp>
      <p:sp>
        <p:nvSpPr>
          <p:cNvPr id="14" name="Date Placeholder 13"/>
          <p:cNvSpPr>
            <a:spLocks noGrp="1"/>
          </p:cNvSpPr>
          <p:nvPr>
            <p:ph type="dt" sz="half" idx="10"/>
          </p:nvPr>
        </p:nvSpPr>
        <p:spPr/>
        <p:txBody>
          <a:bodyPr/>
          <a:lstStyle/>
          <a:p>
            <a:fld id="{70891C58-35C1-442A-9780-88F438AF8E38}" type="datetimeFigureOut">
              <a:rPr lang="es-GT" smtClean="0"/>
              <a:t>01/03/2012</a:t>
            </a:fld>
            <a:endParaRPr lang="es-GT"/>
          </a:p>
        </p:txBody>
      </p:sp>
      <p:sp>
        <p:nvSpPr>
          <p:cNvPr id="15" name="Slide Number Placeholder 14"/>
          <p:cNvSpPr>
            <a:spLocks noGrp="1"/>
          </p:cNvSpPr>
          <p:nvPr>
            <p:ph type="sldNum" sz="quarter" idx="11"/>
          </p:nvPr>
        </p:nvSpPr>
        <p:spPr/>
        <p:txBody>
          <a:bodyPr/>
          <a:lstStyle/>
          <a:p>
            <a:fld id="{6F14B1C6-2A70-4758-8361-6D9CCF09064E}" type="slidenum">
              <a:rPr lang="es-GT" smtClean="0"/>
              <a:t>‹Nº›</a:t>
            </a:fld>
            <a:endParaRPr lang="es-GT"/>
          </a:p>
        </p:txBody>
      </p:sp>
      <p:sp>
        <p:nvSpPr>
          <p:cNvPr id="16" name="Footer Placeholder 15"/>
          <p:cNvSpPr>
            <a:spLocks noGrp="1"/>
          </p:cNvSpPr>
          <p:nvPr>
            <p:ph type="ftr" sz="quarter" idx="12"/>
          </p:nvPr>
        </p:nvSpPr>
        <p:spPr/>
        <p:txBody>
          <a:bodyPr/>
          <a:lstStyle/>
          <a:p>
            <a:endParaRPr lang="es-GT"/>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8" name="TextBox 7"/>
          <p:cNvSpPr txBox="1"/>
          <p:nvPr/>
        </p:nvSpPr>
        <p:spPr>
          <a:xfrm>
            <a:off x="4267200" y="4074497"/>
            <a:ext cx="457200" cy="1015663"/>
          </a:xfrm>
          <a:prstGeom prst="rect">
            <a:avLst/>
          </a:prstGeom>
          <a:noFill/>
        </p:spPr>
        <p:txBody>
          <a:bodyPr wrap="square" lIns="0" tIns="0" rIns="0" bIns="0" rtlCol="0" anchor="t" anchorCtr="0">
            <a:spAutoFit/>
          </a:bodyPr>
          <a:lstStyle/>
          <a:p>
            <a:r>
              <a:rPr lang="en-US" sz="6600" dirty="0" smtClean="0">
                <a:effectLst>
                  <a:outerShdw blurRad="38100" dist="38100" dir="2700000" algn="tl">
                    <a:srgbClr val="000000">
                      <a:alpha val="43137"/>
                    </a:srgbClr>
                  </a:outerShdw>
                </a:effectLst>
                <a:latin typeface="+mn-lt"/>
              </a:rPr>
              <a:t>{</a:t>
            </a:r>
            <a:endParaRPr lang="en-US" sz="6600" dirty="0">
              <a:effectLst>
                <a:outerShdw blurRad="38100" dist="38100" dir="2700000" algn="tl">
                  <a:srgbClr val="000000">
                    <a:alpha val="43137"/>
                  </a:srgbClr>
                </a:outerShdw>
              </a:effectLst>
              <a:latin typeface="+mn-lt"/>
            </a:endParaRPr>
          </a:p>
        </p:txBody>
      </p:sp>
      <p:sp>
        <p:nvSpPr>
          <p:cNvPr id="3" name="Text Placeholder 2"/>
          <p:cNvSpPr>
            <a:spLocks noGrp="1"/>
          </p:cNvSpPr>
          <p:nvPr>
            <p:ph type="body" idx="1"/>
          </p:nvPr>
        </p:nvSpPr>
        <p:spPr>
          <a:xfrm>
            <a:off x="4572000" y="4267368"/>
            <a:ext cx="3733800" cy="731520"/>
          </a:xfrm>
        </p:spPr>
        <p:txBody>
          <a:bodyPr anchor="ctr">
            <a:normAutofit/>
          </a:bodyPr>
          <a:lstStyle>
            <a:lvl1pPr marL="0" indent="0">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12" name="Date Placeholder 11"/>
          <p:cNvSpPr>
            <a:spLocks noGrp="1"/>
          </p:cNvSpPr>
          <p:nvPr>
            <p:ph type="dt" sz="half" idx="10"/>
          </p:nvPr>
        </p:nvSpPr>
        <p:spPr/>
        <p:txBody>
          <a:bodyPr/>
          <a:lstStyle/>
          <a:p>
            <a:fld id="{70891C58-35C1-442A-9780-88F438AF8E38}" type="datetimeFigureOut">
              <a:rPr lang="es-GT" smtClean="0"/>
              <a:t>01/03/2012</a:t>
            </a:fld>
            <a:endParaRPr lang="es-GT"/>
          </a:p>
        </p:txBody>
      </p:sp>
      <p:sp>
        <p:nvSpPr>
          <p:cNvPr id="13" name="Slide Number Placeholder 12"/>
          <p:cNvSpPr>
            <a:spLocks noGrp="1"/>
          </p:cNvSpPr>
          <p:nvPr>
            <p:ph type="sldNum" sz="quarter" idx="11"/>
          </p:nvPr>
        </p:nvSpPr>
        <p:spPr/>
        <p:txBody>
          <a:bodyPr/>
          <a:lstStyle/>
          <a:p>
            <a:fld id="{6F14B1C6-2A70-4758-8361-6D9CCF09064E}" type="slidenum">
              <a:rPr lang="es-GT" smtClean="0"/>
              <a:t>‹Nº›</a:t>
            </a:fld>
            <a:endParaRPr lang="es-GT"/>
          </a:p>
        </p:txBody>
      </p:sp>
      <p:sp>
        <p:nvSpPr>
          <p:cNvPr id="14" name="Footer Placeholder 13"/>
          <p:cNvSpPr>
            <a:spLocks noGrp="1"/>
          </p:cNvSpPr>
          <p:nvPr>
            <p:ph type="ftr" sz="quarter" idx="12"/>
          </p:nvPr>
        </p:nvSpPr>
        <p:spPr/>
        <p:txBody>
          <a:bodyPr/>
          <a:lstStyle/>
          <a:p>
            <a:endParaRPr lang="es-GT"/>
          </a:p>
        </p:txBody>
      </p:sp>
      <p:sp>
        <p:nvSpPr>
          <p:cNvPr id="4" name="Title 3"/>
          <p:cNvSpPr>
            <a:spLocks noGrp="1"/>
          </p:cNvSpPr>
          <p:nvPr>
            <p:ph type="title"/>
          </p:nvPr>
        </p:nvSpPr>
        <p:spPr>
          <a:xfrm>
            <a:off x="2286000" y="1905000"/>
            <a:ext cx="6035040" cy="2350008"/>
          </a:xfrm>
        </p:spPr>
        <p:txBody>
          <a:bodyPr/>
          <a:lstStyle>
            <a:lvl1pPr marL="0" algn="l" defTabSz="914400" rtl="0" eaLnBrk="1" latinLnBrk="0" hangingPunct="1">
              <a:spcBef>
                <a:spcPct val="0"/>
              </a:spcBef>
              <a:buNone/>
              <a:defRPr lang="en-US" sz="5400" b="0" kern="1200" cap="none" dirty="0" smtClean="0">
                <a:solidFill>
                  <a:schemeClr val="tx1"/>
                </a:solidFill>
                <a:effectLst>
                  <a:outerShdw blurRad="38100" dist="38100" dir="2700000" algn="tl">
                    <a:srgbClr val="000000">
                      <a:alpha val="43137"/>
                    </a:srgbClr>
                  </a:outerShdw>
                </a:effectLst>
                <a:latin typeface="+mj-lt"/>
                <a:ea typeface="+mj-ea"/>
                <a:cs typeface="+mj-cs"/>
              </a:defRPr>
            </a:lvl1pPr>
          </a:lstStyle>
          <a:p>
            <a:r>
              <a:rPr lang="es-ES" smtClean="0"/>
              <a:t>Haga clic para modificar el estilo de título del patrón</a:t>
            </a:r>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8" name="Date Placeholder 7"/>
          <p:cNvSpPr>
            <a:spLocks noGrp="1"/>
          </p:cNvSpPr>
          <p:nvPr>
            <p:ph type="dt" sz="half" idx="10"/>
          </p:nvPr>
        </p:nvSpPr>
        <p:spPr/>
        <p:txBody>
          <a:bodyPr/>
          <a:lstStyle/>
          <a:p>
            <a:fld id="{70891C58-35C1-442A-9780-88F438AF8E38}" type="datetimeFigureOut">
              <a:rPr lang="es-GT" smtClean="0"/>
              <a:t>01/03/2012</a:t>
            </a:fld>
            <a:endParaRPr lang="es-GT"/>
          </a:p>
        </p:txBody>
      </p:sp>
      <p:sp>
        <p:nvSpPr>
          <p:cNvPr id="9" name="Slide Number Placeholder 8"/>
          <p:cNvSpPr>
            <a:spLocks noGrp="1"/>
          </p:cNvSpPr>
          <p:nvPr>
            <p:ph type="sldNum" sz="quarter" idx="11"/>
          </p:nvPr>
        </p:nvSpPr>
        <p:spPr/>
        <p:txBody>
          <a:bodyPr/>
          <a:lstStyle/>
          <a:p>
            <a:fld id="{6F14B1C6-2A70-4758-8361-6D9CCF09064E}" type="slidenum">
              <a:rPr lang="es-GT" smtClean="0"/>
              <a:t>‹Nº›</a:t>
            </a:fld>
            <a:endParaRPr lang="es-GT"/>
          </a:p>
        </p:txBody>
      </p:sp>
      <p:sp>
        <p:nvSpPr>
          <p:cNvPr id="10" name="Footer Placeholder 9"/>
          <p:cNvSpPr>
            <a:spLocks noGrp="1"/>
          </p:cNvSpPr>
          <p:nvPr>
            <p:ph type="ftr" sz="quarter" idx="12"/>
          </p:nvPr>
        </p:nvSpPr>
        <p:spPr/>
        <p:txBody>
          <a:bodyPr/>
          <a:lstStyle/>
          <a:p>
            <a:endParaRPr lang="es-GT"/>
          </a:p>
        </p:txBody>
      </p:sp>
      <p:sp>
        <p:nvSpPr>
          <p:cNvPr id="11" name="Title 10"/>
          <p:cNvSpPr>
            <a:spLocks noGrp="1"/>
          </p:cNvSpPr>
          <p:nvPr>
            <p:ph type="title"/>
          </p:nvPr>
        </p:nvSpPr>
        <p:spPr/>
        <p:txBody>
          <a:bodyPr/>
          <a:lstStyle/>
          <a:p>
            <a:r>
              <a:rPr lang="es-ES" smtClean="0"/>
              <a:t>Haga clic para modificar el estilo de título del patrón</a:t>
            </a:r>
            <a:endParaRPr lang="en-US" dirty="0"/>
          </a:p>
        </p:txBody>
      </p:sp>
      <p:sp>
        <p:nvSpPr>
          <p:cNvPr id="5" name="Content Placeholder 4"/>
          <p:cNvSpPr>
            <a:spLocks noGrp="1"/>
          </p:cNvSpPr>
          <p:nvPr>
            <p:ph sz="quarter" idx="13"/>
          </p:nvPr>
        </p:nvSpPr>
        <p:spPr>
          <a:xfrm>
            <a:off x="1344168" y="658368"/>
            <a:ext cx="3273552" cy="3429000"/>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7" name="Content Placeholder 6"/>
          <p:cNvSpPr>
            <a:spLocks noGrp="1"/>
          </p:cNvSpPr>
          <p:nvPr>
            <p:ph sz="quarter" idx="14"/>
          </p:nvPr>
        </p:nvSpPr>
        <p:spPr>
          <a:xfrm>
            <a:off x="5029200" y="658368"/>
            <a:ext cx="3273552" cy="3432175"/>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341120" y="661976"/>
            <a:ext cx="3273552" cy="639762"/>
          </a:xfrm>
        </p:spPr>
        <p:txBody>
          <a:bodyPr anchor="ctr">
            <a:noAutofit/>
          </a:bodyPr>
          <a:lstStyle>
            <a:lvl1pPr marL="0" indent="0">
              <a:buNone/>
              <a:defRPr sz="22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Content Placeholder 3"/>
          <p:cNvSpPr>
            <a:spLocks noGrp="1"/>
          </p:cNvSpPr>
          <p:nvPr>
            <p:ph sz="half" idx="2"/>
          </p:nvPr>
        </p:nvSpPr>
        <p:spPr>
          <a:xfrm>
            <a:off x="1344168" y="1371600"/>
            <a:ext cx="3276600" cy="2743200"/>
          </a:xfrm>
        </p:spPr>
        <p:txBody>
          <a:bodyPr anchor="t"/>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Text Placeholder 4"/>
          <p:cNvSpPr>
            <a:spLocks noGrp="1"/>
          </p:cNvSpPr>
          <p:nvPr>
            <p:ph type="body" sz="quarter" idx="3"/>
          </p:nvPr>
        </p:nvSpPr>
        <p:spPr>
          <a:xfrm>
            <a:off x="5029200" y="661976"/>
            <a:ext cx="3273552" cy="639762"/>
          </a:xfrm>
        </p:spPr>
        <p:txBody>
          <a:bodyPr anchor="ctr">
            <a:noAutofit/>
          </a:bodyPr>
          <a:lstStyle>
            <a:lvl1pPr marL="0" indent="0">
              <a:buNone/>
              <a:defRPr sz="22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Content Placeholder 5"/>
          <p:cNvSpPr>
            <a:spLocks noGrp="1"/>
          </p:cNvSpPr>
          <p:nvPr>
            <p:ph sz="quarter" idx="4"/>
          </p:nvPr>
        </p:nvSpPr>
        <p:spPr>
          <a:xfrm>
            <a:off x="5029200" y="1371600"/>
            <a:ext cx="3273552" cy="2743200"/>
          </a:xfrm>
        </p:spPr>
        <p:txBody>
          <a:bodyPr anchor="t"/>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13" name="TextBox 12"/>
          <p:cNvSpPr txBox="1"/>
          <p:nvPr/>
        </p:nvSpPr>
        <p:spPr>
          <a:xfrm>
            <a:off x="1056640" y="520192"/>
            <a:ext cx="457200" cy="923330"/>
          </a:xfrm>
          <a:prstGeom prst="rect">
            <a:avLst/>
          </a:prstGeom>
          <a:noFill/>
        </p:spPr>
        <p:txBody>
          <a:bodyPr wrap="square" lIns="0" tIns="0" rIns="0" bIns="0" rtlCol="0" anchor="t" anchorCtr="0">
            <a:spAutoFit/>
          </a:bodyPr>
          <a:lstStyle/>
          <a:p>
            <a:r>
              <a:rPr lang="en-US" sz="6000" dirty="0" smtClean="0">
                <a:effectLst>
                  <a:outerShdw blurRad="38100" dist="38100" dir="2700000" algn="tl">
                    <a:srgbClr val="000000">
                      <a:alpha val="43137"/>
                    </a:srgbClr>
                  </a:outerShdw>
                </a:effectLst>
                <a:latin typeface="+mn-lt"/>
              </a:rPr>
              <a:t>{</a:t>
            </a:r>
            <a:endParaRPr lang="en-US" sz="6000" dirty="0">
              <a:effectLst>
                <a:outerShdw blurRad="38100" dist="38100" dir="2700000" algn="tl">
                  <a:srgbClr val="000000">
                    <a:alpha val="43137"/>
                  </a:srgbClr>
                </a:outerShdw>
              </a:effectLst>
              <a:latin typeface="+mn-lt"/>
            </a:endParaRPr>
          </a:p>
        </p:txBody>
      </p:sp>
      <p:sp>
        <p:nvSpPr>
          <p:cNvPr id="18" name="TextBox 17"/>
          <p:cNvSpPr txBox="1"/>
          <p:nvPr/>
        </p:nvSpPr>
        <p:spPr>
          <a:xfrm>
            <a:off x="4780280" y="520192"/>
            <a:ext cx="457200" cy="923330"/>
          </a:xfrm>
          <a:prstGeom prst="rect">
            <a:avLst/>
          </a:prstGeom>
          <a:noFill/>
        </p:spPr>
        <p:txBody>
          <a:bodyPr wrap="square" lIns="0" tIns="0" rIns="0" bIns="0" rtlCol="0" anchor="t" anchorCtr="0">
            <a:spAutoFit/>
          </a:bodyPr>
          <a:lstStyle/>
          <a:p>
            <a:r>
              <a:rPr lang="en-US" sz="6000" dirty="0" smtClean="0">
                <a:effectLst>
                  <a:outerShdw blurRad="38100" dist="38100" dir="2700000" algn="tl">
                    <a:srgbClr val="000000">
                      <a:alpha val="43137"/>
                    </a:srgbClr>
                  </a:outerShdw>
                </a:effectLst>
                <a:latin typeface="+mn-lt"/>
              </a:rPr>
              <a:t>{</a:t>
            </a:r>
            <a:endParaRPr lang="en-US" sz="6000" dirty="0">
              <a:effectLst>
                <a:outerShdw blurRad="38100" dist="38100" dir="2700000" algn="tl">
                  <a:srgbClr val="000000">
                    <a:alpha val="43137"/>
                  </a:srgbClr>
                </a:outerShdw>
              </a:effectLst>
              <a:latin typeface="+mn-lt"/>
            </a:endParaRPr>
          </a:p>
        </p:txBody>
      </p:sp>
      <p:sp>
        <p:nvSpPr>
          <p:cNvPr id="12" name="Title 11"/>
          <p:cNvSpPr>
            <a:spLocks noGrp="1"/>
          </p:cNvSpPr>
          <p:nvPr>
            <p:ph type="title"/>
          </p:nvPr>
        </p:nvSpPr>
        <p:spPr/>
        <p:txBody>
          <a:bodyPr/>
          <a:lstStyle/>
          <a:p>
            <a:r>
              <a:rPr lang="es-ES" smtClean="0"/>
              <a:t>Haga clic para modificar el estilo de título del patrón</a:t>
            </a:r>
            <a:endParaRPr lang="en-US" dirty="0"/>
          </a:p>
        </p:txBody>
      </p:sp>
      <p:sp>
        <p:nvSpPr>
          <p:cNvPr id="14" name="Date Placeholder 13"/>
          <p:cNvSpPr>
            <a:spLocks noGrp="1"/>
          </p:cNvSpPr>
          <p:nvPr>
            <p:ph type="dt" sz="half" idx="10"/>
          </p:nvPr>
        </p:nvSpPr>
        <p:spPr/>
        <p:txBody>
          <a:bodyPr/>
          <a:lstStyle/>
          <a:p>
            <a:fld id="{70891C58-35C1-442A-9780-88F438AF8E38}" type="datetimeFigureOut">
              <a:rPr lang="es-GT" smtClean="0"/>
              <a:t>01/03/2012</a:t>
            </a:fld>
            <a:endParaRPr lang="es-GT"/>
          </a:p>
        </p:txBody>
      </p:sp>
      <p:sp>
        <p:nvSpPr>
          <p:cNvPr id="15" name="Slide Number Placeholder 14"/>
          <p:cNvSpPr>
            <a:spLocks noGrp="1"/>
          </p:cNvSpPr>
          <p:nvPr>
            <p:ph type="sldNum" sz="quarter" idx="11"/>
          </p:nvPr>
        </p:nvSpPr>
        <p:spPr/>
        <p:txBody>
          <a:bodyPr/>
          <a:lstStyle/>
          <a:p>
            <a:fld id="{6F14B1C6-2A70-4758-8361-6D9CCF09064E}" type="slidenum">
              <a:rPr lang="es-GT" smtClean="0"/>
              <a:t>‹Nº›</a:t>
            </a:fld>
            <a:endParaRPr lang="es-GT"/>
          </a:p>
        </p:txBody>
      </p:sp>
      <p:sp>
        <p:nvSpPr>
          <p:cNvPr id="16" name="Footer Placeholder 15"/>
          <p:cNvSpPr>
            <a:spLocks noGrp="1"/>
          </p:cNvSpPr>
          <p:nvPr>
            <p:ph type="ftr" sz="quarter" idx="12"/>
          </p:nvPr>
        </p:nvSpPr>
        <p:spPr/>
        <p:txBody>
          <a:bodyPr/>
          <a:lstStyle/>
          <a:p>
            <a:endParaRPr lang="es-GT"/>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s-ES" smtClean="0"/>
              <a:t>Haga clic para modificar el estilo de título del patrón</a:t>
            </a:r>
            <a:endParaRPr lang="en-US"/>
          </a:p>
        </p:txBody>
      </p:sp>
      <p:sp>
        <p:nvSpPr>
          <p:cNvPr id="7" name="Date Placeholder 6"/>
          <p:cNvSpPr>
            <a:spLocks noGrp="1"/>
          </p:cNvSpPr>
          <p:nvPr>
            <p:ph type="dt" sz="half" idx="10"/>
          </p:nvPr>
        </p:nvSpPr>
        <p:spPr/>
        <p:txBody>
          <a:bodyPr/>
          <a:lstStyle/>
          <a:p>
            <a:fld id="{70891C58-35C1-442A-9780-88F438AF8E38}" type="datetimeFigureOut">
              <a:rPr lang="es-GT" smtClean="0"/>
              <a:t>01/03/2012</a:t>
            </a:fld>
            <a:endParaRPr lang="es-GT"/>
          </a:p>
        </p:txBody>
      </p:sp>
      <p:sp>
        <p:nvSpPr>
          <p:cNvPr id="8" name="Slide Number Placeholder 7"/>
          <p:cNvSpPr>
            <a:spLocks noGrp="1"/>
          </p:cNvSpPr>
          <p:nvPr>
            <p:ph type="sldNum" sz="quarter" idx="11"/>
          </p:nvPr>
        </p:nvSpPr>
        <p:spPr/>
        <p:txBody>
          <a:bodyPr/>
          <a:lstStyle/>
          <a:p>
            <a:fld id="{6F14B1C6-2A70-4758-8361-6D9CCF09064E}" type="slidenum">
              <a:rPr lang="es-GT" smtClean="0"/>
              <a:t>‹Nº›</a:t>
            </a:fld>
            <a:endParaRPr lang="es-GT"/>
          </a:p>
        </p:txBody>
      </p:sp>
      <p:sp>
        <p:nvSpPr>
          <p:cNvPr id="9" name="Footer Placeholder 8"/>
          <p:cNvSpPr>
            <a:spLocks noGrp="1"/>
          </p:cNvSpPr>
          <p:nvPr>
            <p:ph type="ftr" sz="quarter" idx="12"/>
          </p:nvPr>
        </p:nvSpPr>
        <p:spPr/>
        <p:txBody>
          <a:bodyPr/>
          <a:lstStyle/>
          <a:p>
            <a:endParaRPr lang="es-GT"/>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70891C58-35C1-442A-9780-88F438AF8E38}" type="datetimeFigureOut">
              <a:rPr lang="es-GT" smtClean="0"/>
              <a:t>01/03/2012</a:t>
            </a:fld>
            <a:endParaRPr lang="es-GT"/>
          </a:p>
        </p:txBody>
      </p:sp>
      <p:sp>
        <p:nvSpPr>
          <p:cNvPr id="6" name="Slide Number Placeholder 5"/>
          <p:cNvSpPr>
            <a:spLocks noGrp="1"/>
          </p:cNvSpPr>
          <p:nvPr>
            <p:ph type="sldNum" sz="quarter" idx="11"/>
          </p:nvPr>
        </p:nvSpPr>
        <p:spPr/>
        <p:txBody>
          <a:bodyPr/>
          <a:lstStyle/>
          <a:p>
            <a:fld id="{6F14B1C6-2A70-4758-8361-6D9CCF09064E}" type="slidenum">
              <a:rPr lang="es-GT" smtClean="0"/>
              <a:t>‹Nº›</a:t>
            </a:fld>
            <a:endParaRPr lang="es-GT"/>
          </a:p>
        </p:txBody>
      </p:sp>
      <p:sp>
        <p:nvSpPr>
          <p:cNvPr id="7" name="Footer Placeholder 6"/>
          <p:cNvSpPr>
            <a:spLocks noGrp="1"/>
          </p:cNvSpPr>
          <p:nvPr>
            <p:ph type="ftr" sz="quarter" idx="12"/>
          </p:nvPr>
        </p:nvSpPr>
        <p:spPr/>
        <p:txBody>
          <a:bodyPr/>
          <a:lstStyle/>
          <a:p>
            <a:endParaRPr lang="es-GT"/>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9" name="TextBox 8"/>
          <p:cNvSpPr txBox="1"/>
          <p:nvPr/>
        </p:nvSpPr>
        <p:spPr>
          <a:xfrm>
            <a:off x="5328920" y="1774588"/>
            <a:ext cx="457200" cy="1231106"/>
          </a:xfrm>
          <a:prstGeom prst="rect">
            <a:avLst/>
          </a:prstGeom>
          <a:noFill/>
        </p:spPr>
        <p:txBody>
          <a:bodyPr wrap="square" lIns="0" tIns="0" rIns="0" bIns="0" rtlCol="0" anchor="t" anchorCtr="0">
            <a:spAutoFit/>
          </a:bodyPr>
          <a:lstStyle/>
          <a:p>
            <a:r>
              <a:rPr lang="en-US" sz="8000" dirty="0" smtClean="0">
                <a:effectLst>
                  <a:outerShdw blurRad="38100" dist="38100" dir="2700000" algn="tl">
                    <a:srgbClr val="000000">
                      <a:alpha val="43137"/>
                    </a:srgbClr>
                  </a:outerShdw>
                </a:effectLst>
                <a:latin typeface="+mn-lt"/>
              </a:rPr>
              <a:t>{</a:t>
            </a:r>
            <a:endParaRPr lang="en-US" sz="8000" dirty="0">
              <a:effectLst>
                <a:outerShdw blurRad="38100" dist="38100" dir="2700000" algn="tl">
                  <a:srgbClr val="000000">
                    <a:alpha val="43137"/>
                  </a:srgbClr>
                </a:outerShdw>
              </a:effectLst>
              <a:latin typeface="+mn-lt"/>
            </a:endParaRPr>
          </a:p>
        </p:txBody>
      </p:sp>
      <p:sp>
        <p:nvSpPr>
          <p:cNvPr id="3" name="Content Placeholder 2"/>
          <p:cNvSpPr>
            <a:spLocks noGrp="1"/>
          </p:cNvSpPr>
          <p:nvPr>
            <p:ph idx="1"/>
          </p:nvPr>
        </p:nvSpPr>
        <p:spPr>
          <a:xfrm>
            <a:off x="838200" y="685801"/>
            <a:ext cx="4343400" cy="3429000"/>
          </a:xfrm>
        </p:spPr>
        <p:txBody>
          <a:bodyPr anchor="ctr"/>
          <a:lstStyle>
            <a:lvl1pPr>
              <a:defRPr sz="2400"/>
            </a:lvl1pPr>
            <a:lvl2pPr>
              <a:defRPr sz="2200"/>
            </a:lvl2pPr>
            <a:lvl3pPr>
              <a:defRPr sz="2000"/>
            </a:lvl3pPr>
            <a:lvl4pPr>
              <a:defRPr sz="1800"/>
            </a:lvl4pPr>
            <a:lvl5pPr>
              <a:defRPr sz="18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Text Placeholder 3"/>
          <p:cNvSpPr>
            <a:spLocks noGrp="1"/>
          </p:cNvSpPr>
          <p:nvPr>
            <p:ph type="body" sz="half" idx="2"/>
          </p:nvPr>
        </p:nvSpPr>
        <p:spPr>
          <a:xfrm>
            <a:off x="5715000" y="685801"/>
            <a:ext cx="2590800" cy="3429000"/>
          </a:xfrm>
        </p:spPr>
        <p:txBody>
          <a:bodyPr anchor="ctr">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15" name="Date Placeholder 14"/>
          <p:cNvSpPr>
            <a:spLocks noGrp="1"/>
          </p:cNvSpPr>
          <p:nvPr>
            <p:ph type="dt" sz="half" idx="10"/>
          </p:nvPr>
        </p:nvSpPr>
        <p:spPr/>
        <p:txBody>
          <a:bodyPr/>
          <a:lstStyle/>
          <a:p>
            <a:fld id="{70891C58-35C1-442A-9780-88F438AF8E38}" type="datetimeFigureOut">
              <a:rPr lang="es-GT" smtClean="0"/>
              <a:t>01/03/2012</a:t>
            </a:fld>
            <a:endParaRPr lang="es-GT"/>
          </a:p>
        </p:txBody>
      </p:sp>
      <p:sp>
        <p:nvSpPr>
          <p:cNvPr id="16" name="Slide Number Placeholder 15"/>
          <p:cNvSpPr>
            <a:spLocks noGrp="1"/>
          </p:cNvSpPr>
          <p:nvPr>
            <p:ph type="sldNum" sz="quarter" idx="11"/>
          </p:nvPr>
        </p:nvSpPr>
        <p:spPr/>
        <p:txBody>
          <a:bodyPr/>
          <a:lstStyle/>
          <a:p>
            <a:fld id="{6F14B1C6-2A70-4758-8361-6D9CCF09064E}" type="slidenum">
              <a:rPr lang="es-GT" smtClean="0"/>
              <a:t>‹Nº›</a:t>
            </a:fld>
            <a:endParaRPr lang="es-GT"/>
          </a:p>
        </p:txBody>
      </p:sp>
      <p:sp>
        <p:nvSpPr>
          <p:cNvPr id="17" name="Footer Placeholder 16"/>
          <p:cNvSpPr>
            <a:spLocks noGrp="1"/>
          </p:cNvSpPr>
          <p:nvPr>
            <p:ph type="ftr" sz="quarter" idx="12"/>
          </p:nvPr>
        </p:nvSpPr>
        <p:spPr/>
        <p:txBody>
          <a:bodyPr/>
          <a:lstStyle/>
          <a:p>
            <a:endParaRPr lang="es-GT"/>
          </a:p>
        </p:txBody>
      </p:sp>
      <p:sp>
        <p:nvSpPr>
          <p:cNvPr id="18" name="Title 17"/>
          <p:cNvSpPr>
            <a:spLocks noGrp="1"/>
          </p:cNvSpPr>
          <p:nvPr>
            <p:ph type="title"/>
          </p:nvPr>
        </p:nvSpPr>
        <p:spPr/>
        <p:txBody>
          <a:bodyPr/>
          <a:lstStyle/>
          <a:p>
            <a:r>
              <a:rPr lang="es-ES" smtClean="0"/>
              <a:t>Haga clic para modificar el estilo de título del patrón</a:t>
            </a:r>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1219200" y="612775"/>
            <a:ext cx="6705600" cy="2546985"/>
          </a:xfrm>
          <a:effectLst>
            <a:outerShdw blurRad="152400" dist="317500" dir="5400000" sx="90000" sy="-19000" rotWithShape="0">
              <a:prstClr val="black">
                <a:alpha val="15000"/>
              </a:prstClr>
            </a:outerShdw>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smtClean="0"/>
              <a:t>Haga clic en el icono para agregar una imagen</a:t>
            </a:r>
            <a:endParaRPr lang="en-US"/>
          </a:p>
        </p:txBody>
      </p:sp>
      <p:sp>
        <p:nvSpPr>
          <p:cNvPr id="4" name="Text Placeholder 3"/>
          <p:cNvSpPr>
            <a:spLocks noGrp="1"/>
          </p:cNvSpPr>
          <p:nvPr>
            <p:ph type="body" sz="half" idx="2"/>
          </p:nvPr>
        </p:nvSpPr>
        <p:spPr>
          <a:xfrm>
            <a:off x="2743200" y="3453047"/>
            <a:ext cx="5029200" cy="720804"/>
          </a:xfrm>
        </p:spPr>
        <p:txBody>
          <a:bodyPr anchor="ctr">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9" name="TextBox 8"/>
          <p:cNvSpPr txBox="1"/>
          <p:nvPr/>
        </p:nvSpPr>
        <p:spPr>
          <a:xfrm>
            <a:off x="2435352" y="3331464"/>
            <a:ext cx="457200" cy="923330"/>
          </a:xfrm>
          <a:prstGeom prst="rect">
            <a:avLst/>
          </a:prstGeom>
          <a:noFill/>
        </p:spPr>
        <p:txBody>
          <a:bodyPr wrap="square" lIns="0" tIns="0" rIns="0" bIns="0" rtlCol="0" anchor="t" anchorCtr="0">
            <a:spAutoFit/>
          </a:bodyPr>
          <a:lstStyle/>
          <a:p>
            <a:r>
              <a:rPr lang="en-US" sz="6000" dirty="0" smtClean="0">
                <a:effectLst>
                  <a:outerShdw blurRad="38100" dist="38100" dir="2700000" algn="tl">
                    <a:srgbClr val="000000">
                      <a:alpha val="43137"/>
                    </a:srgbClr>
                  </a:outerShdw>
                </a:effectLst>
                <a:latin typeface="+mn-lt"/>
              </a:rPr>
              <a:t>{</a:t>
            </a:r>
            <a:endParaRPr lang="en-US" sz="6000" dirty="0">
              <a:effectLst>
                <a:outerShdw blurRad="38100" dist="38100" dir="2700000" algn="tl">
                  <a:srgbClr val="000000">
                    <a:alpha val="43137"/>
                  </a:srgbClr>
                </a:outerShdw>
              </a:effectLst>
              <a:latin typeface="+mn-lt"/>
            </a:endParaRPr>
          </a:p>
        </p:txBody>
      </p:sp>
      <p:sp>
        <p:nvSpPr>
          <p:cNvPr id="11" name="Title 10"/>
          <p:cNvSpPr>
            <a:spLocks noGrp="1"/>
          </p:cNvSpPr>
          <p:nvPr>
            <p:ph type="title"/>
          </p:nvPr>
        </p:nvSpPr>
        <p:spPr/>
        <p:txBody>
          <a:bodyPr/>
          <a:lstStyle/>
          <a:p>
            <a:r>
              <a:rPr lang="es-ES" smtClean="0"/>
              <a:t>Haga clic para modificar el estilo de título del patrón</a:t>
            </a:r>
            <a:endParaRPr lang="en-US"/>
          </a:p>
        </p:txBody>
      </p:sp>
      <p:sp>
        <p:nvSpPr>
          <p:cNvPr id="13" name="Date Placeholder 12"/>
          <p:cNvSpPr>
            <a:spLocks noGrp="1"/>
          </p:cNvSpPr>
          <p:nvPr>
            <p:ph type="dt" sz="half" idx="10"/>
          </p:nvPr>
        </p:nvSpPr>
        <p:spPr/>
        <p:txBody>
          <a:bodyPr/>
          <a:lstStyle/>
          <a:p>
            <a:fld id="{70891C58-35C1-442A-9780-88F438AF8E38}" type="datetimeFigureOut">
              <a:rPr lang="es-GT" smtClean="0"/>
              <a:t>01/03/2012</a:t>
            </a:fld>
            <a:endParaRPr lang="es-GT"/>
          </a:p>
        </p:txBody>
      </p:sp>
      <p:sp>
        <p:nvSpPr>
          <p:cNvPr id="14" name="Slide Number Placeholder 13"/>
          <p:cNvSpPr>
            <a:spLocks noGrp="1"/>
          </p:cNvSpPr>
          <p:nvPr>
            <p:ph type="sldNum" sz="quarter" idx="11"/>
          </p:nvPr>
        </p:nvSpPr>
        <p:spPr/>
        <p:txBody>
          <a:bodyPr/>
          <a:lstStyle/>
          <a:p>
            <a:fld id="{6F14B1C6-2A70-4758-8361-6D9CCF09064E}" type="slidenum">
              <a:rPr lang="es-GT" smtClean="0"/>
              <a:t>‹Nº›</a:t>
            </a:fld>
            <a:endParaRPr lang="es-GT"/>
          </a:p>
        </p:txBody>
      </p:sp>
      <p:sp>
        <p:nvSpPr>
          <p:cNvPr id="15" name="Footer Placeholder 14"/>
          <p:cNvSpPr>
            <a:spLocks noGrp="1"/>
          </p:cNvSpPr>
          <p:nvPr>
            <p:ph type="ftr" sz="quarter" idx="12"/>
          </p:nvPr>
        </p:nvSpPr>
        <p:spPr/>
        <p:txBody>
          <a:bodyPr/>
          <a:lstStyle/>
          <a:p>
            <a:endParaRPr lang="es-GT"/>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Rectangle 6"/>
          <p:cNvSpPr/>
          <p:nvPr/>
        </p:nvSpPr>
        <p:spPr>
          <a:xfrm>
            <a:off x="0" y="0"/>
            <a:ext cx="9144000" cy="6858000"/>
          </a:xfrm>
          <a:prstGeom prst="rect">
            <a:avLst/>
          </a:prstGeom>
          <a:gradFill>
            <a:gsLst>
              <a:gs pos="0">
                <a:schemeClr val="accent6">
                  <a:lumMod val="50000"/>
                  <a:alpha val="36000"/>
                </a:schemeClr>
              </a:gs>
              <a:gs pos="100000">
                <a:schemeClr val="bg2">
                  <a:alpha val="1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rot="19724275">
            <a:off x="1373221" y="1038440"/>
            <a:ext cx="7240620" cy="5706987"/>
          </a:xfrm>
          <a:prstGeom prst="ellipse">
            <a:avLst/>
          </a:prstGeom>
          <a:gradFill flip="none" rotWithShape="1">
            <a:gsLst>
              <a:gs pos="0">
                <a:schemeClr val="accent6">
                  <a:lumMod val="60000"/>
                  <a:lumOff val="40000"/>
                  <a:alpha val="7000"/>
                </a:schemeClr>
              </a:gs>
              <a:gs pos="58000">
                <a:schemeClr val="bg2">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p:nvPr/>
        </p:nvSpPr>
        <p:spPr>
          <a:xfrm rot="17656910">
            <a:off x="-274211" y="1165875"/>
            <a:ext cx="5538472" cy="4480459"/>
          </a:xfrm>
          <a:prstGeom prst="ellipse">
            <a:avLst/>
          </a:prstGeom>
          <a:gradFill flip="none" rotWithShape="1">
            <a:gsLst>
              <a:gs pos="0">
                <a:schemeClr val="accent6">
                  <a:lumMod val="60000"/>
                  <a:lumOff val="40000"/>
                  <a:alpha val="8000"/>
                </a:schemeClr>
              </a:gs>
              <a:gs pos="58000">
                <a:schemeClr val="bg2">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rot="19724275">
            <a:off x="3277955" y="116854"/>
            <a:ext cx="6479362" cy="4754757"/>
          </a:xfrm>
          <a:prstGeom prst="ellipse">
            <a:avLst/>
          </a:prstGeom>
          <a:gradFill flip="none" rotWithShape="1">
            <a:gsLst>
              <a:gs pos="0">
                <a:schemeClr val="accent6">
                  <a:lumMod val="60000"/>
                  <a:lumOff val="40000"/>
                  <a:alpha val="8000"/>
                </a:schemeClr>
              </a:gs>
              <a:gs pos="58000">
                <a:schemeClr val="bg2">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777240" y="4876800"/>
            <a:ext cx="7543800" cy="914400"/>
          </a:xfrm>
          <a:prstGeom prst="rect">
            <a:avLst/>
          </a:prstGeom>
        </p:spPr>
        <p:txBody>
          <a:bodyPr vert="horz" lIns="91440" tIns="45720" rIns="91440" bIns="45720" rtlCol="0" anchor="b">
            <a:noAutofit/>
          </a:body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2133600" y="685801"/>
            <a:ext cx="6096000" cy="3657599"/>
          </a:xfrm>
          <a:prstGeom prst="rect">
            <a:avLst/>
          </a:prstGeom>
        </p:spPr>
        <p:txBody>
          <a:bodyPr vert="horz" lIns="91440" tIns="45720" rIns="91440" bIns="45720" rtlCol="0" anchor="ctr">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2"/>
          </p:nvPr>
        </p:nvSpPr>
        <p:spPr>
          <a:xfrm>
            <a:off x="6172200" y="6154738"/>
            <a:ext cx="2133600" cy="365125"/>
          </a:xfrm>
          <a:prstGeom prst="rect">
            <a:avLst/>
          </a:prstGeom>
        </p:spPr>
        <p:txBody>
          <a:bodyPr vert="horz" lIns="91440" tIns="45720" rIns="91440" bIns="45720" rtlCol="0" anchor="t"/>
          <a:lstStyle>
            <a:lvl1pPr algn="r">
              <a:defRPr sz="1100">
                <a:solidFill>
                  <a:schemeClr val="tx1">
                    <a:alpha val="60000"/>
                  </a:schemeClr>
                </a:solidFill>
                <a:effectLst/>
              </a:defRPr>
            </a:lvl1pPr>
          </a:lstStyle>
          <a:p>
            <a:fld id="{70891C58-35C1-442A-9780-88F438AF8E38}" type="datetimeFigureOut">
              <a:rPr lang="es-GT" smtClean="0"/>
              <a:t>01/03/2012</a:t>
            </a:fld>
            <a:endParaRPr lang="es-GT"/>
          </a:p>
        </p:txBody>
      </p:sp>
      <p:sp>
        <p:nvSpPr>
          <p:cNvPr id="5" name="Footer Placeholder 4"/>
          <p:cNvSpPr>
            <a:spLocks noGrp="1"/>
          </p:cNvSpPr>
          <p:nvPr>
            <p:ph type="ftr" sz="quarter" idx="3"/>
          </p:nvPr>
        </p:nvSpPr>
        <p:spPr>
          <a:xfrm>
            <a:off x="822960" y="6154738"/>
            <a:ext cx="4572000" cy="365125"/>
          </a:xfrm>
          <a:prstGeom prst="rect">
            <a:avLst/>
          </a:prstGeom>
        </p:spPr>
        <p:txBody>
          <a:bodyPr vert="horz" lIns="91440" tIns="45720" rIns="91440" bIns="45720" rtlCol="0" anchor="t"/>
          <a:lstStyle>
            <a:lvl1pPr algn="l">
              <a:defRPr sz="1100">
                <a:solidFill>
                  <a:schemeClr val="tx1">
                    <a:alpha val="60000"/>
                  </a:schemeClr>
                </a:solidFill>
                <a:effectLst/>
              </a:defRPr>
            </a:lvl1pPr>
          </a:lstStyle>
          <a:p>
            <a:endParaRPr lang="es-GT"/>
          </a:p>
        </p:txBody>
      </p:sp>
      <p:sp>
        <p:nvSpPr>
          <p:cNvPr id="6" name="Slide Number Placeholder 5"/>
          <p:cNvSpPr>
            <a:spLocks noGrp="1"/>
          </p:cNvSpPr>
          <p:nvPr>
            <p:ph type="sldNum" sz="quarter" idx="4"/>
          </p:nvPr>
        </p:nvSpPr>
        <p:spPr>
          <a:xfrm>
            <a:off x="822960" y="5842000"/>
            <a:ext cx="2133600" cy="304800"/>
          </a:xfrm>
          <a:prstGeom prst="rect">
            <a:avLst/>
          </a:prstGeom>
        </p:spPr>
        <p:txBody>
          <a:bodyPr vert="horz" lIns="91440" tIns="45720" rIns="91440" bIns="9144" rtlCol="0" anchor="b"/>
          <a:lstStyle>
            <a:lvl1pPr algn="l">
              <a:defRPr sz="1600">
                <a:solidFill>
                  <a:schemeClr val="tx1">
                    <a:alpha val="60000"/>
                  </a:schemeClr>
                </a:solidFill>
                <a:effectLst/>
              </a:defRPr>
            </a:lvl1pPr>
          </a:lstStyle>
          <a:p>
            <a:fld id="{6F14B1C6-2A70-4758-8361-6D9CCF09064E}" type="slidenum">
              <a:rPr lang="es-GT" smtClean="0"/>
              <a:t>‹Nº›</a:t>
            </a:fld>
            <a:endParaRPr lang="es-GT"/>
          </a:p>
        </p:txBody>
      </p:sp>
    </p:spTree>
  </p:cSld>
  <p:clrMap bg1="dk1" tx1="lt1" bg2="dk2" tx2="lt2" accent1="accent1" accent2="accent2" accent3="accent3" accent4="accent4" accent5="accent5" accent6="accent6" hlink="hlink" folHlink="folHlink"/>
  <p:sldLayoutIdLst>
    <p:sldLayoutId id="2147483757" r:id="rId1"/>
    <p:sldLayoutId id="2147483758" r:id="rId2"/>
    <p:sldLayoutId id="2147483759" r:id="rId3"/>
    <p:sldLayoutId id="2147483760" r:id="rId4"/>
    <p:sldLayoutId id="2147483761" r:id="rId5"/>
    <p:sldLayoutId id="2147483762" r:id="rId6"/>
    <p:sldLayoutId id="2147483763" r:id="rId7"/>
    <p:sldLayoutId id="2147483764" r:id="rId8"/>
    <p:sldLayoutId id="2147483765" r:id="rId9"/>
    <p:sldLayoutId id="2147483766" r:id="rId10"/>
    <p:sldLayoutId id="2147483767" r:id="rId11"/>
  </p:sldLayoutIdLst>
  <p:txStyles>
    <p:titleStyle>
      <a:lvl1pPr algn="l" defTabSz="914400" rtl="0" eaLnBrk="1" latinLnBrk="0" hangingPunct="1">
        <a:spcBef>
          <a:spcPct val="0"/>
        </a:spcBef>
        <a:buNone/>
        <a:defRPr sz="4900" kern="1200">
          <a:solidFill>
            <a:schemeClr val="tx1"/>
          </a:solidFill>
          <a:effectLst>
            <a:outerShdw blurRad="38100" dist="38100" dir="2700000" algn="tl">
              <a:srgbClr val="000000">
                <a:alpha val="43137"/>
              </a:srgbClr>
            </a:outerShdw>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4320" indent="-256032" algn="l" defTabSz="914400" rtl="0" eaLnBrk="1" latinLnBrk="0" hangingPunct="1">
        <a:spcBef>
          <a:spcPct val="20000"/>
        </a:spcBef>
        <a:spcAft>
          <a:spcPts val="0"/>
        </a:spcAft>
        <a:buSzPct val="60000"/>
        <a:buFont typeface="Wingdings" pitchFamily="2" charset="2"/>
        <a:buChar char=""/>
        <a:defRPr sz="2100" kern="1200">
          <a:solidFill>
            <a:schemeClr val="tx1"/>
          </a:solidFill>
          <a:effectLst>
            <a:outerShdw blurRad="38100" dist="38100" dir="2700000" algn="tl">
              <a:srgbClr val="000000">
                <a:alpha val="43137"/>
              </a:srgbClr>
            </a:outerShdw>
          </a:effectLst>
          <a:latin typeface="+mn-lt"/>
          <a:ea typeface="+mn-ea"/>
          <a:cs typeface="+mn-cs"/>
        </a:defRPr>
      </a:lvl1pPr>
      <a:lvl2pPr marL="640080" indent="-256032" algn="l" defTabSz="914400" rtl="0" eaLnBrk="1" latinLnBrk="0" hangingPunct="1">
        <a:spcBef>
          <a:spcPct val="20000"/>
        </a:spcBef>
        <a:buSzPct val="60000"/>
        <a:buFont typeface="Wingdings" pitchFamily="2" charset="2"/>
        <a:buChar char=""/>
        <a:defRPr sz="1900" kern="1200">
          <a:solidFill>
            <a:schemeClr val="tx1"/>
          </a:solidFill>
          <a:effectLst>
            <a:outerShdw blurRad="38100" dist="38100" dir="2700000" algn="tl">
              <a:srgbClr val="000000">
                <a:alpha val="43137"/>
              </a:srgbClr>
            </a:outerShdw>
          </a:effectLst>
          <a:latin typeface="+mn-lt"/>
          <a:ea typeface="+mn-ea"/>
          <a:cs typeface="+mn-cs"/>
        </a:defRPr>
      </a:lvl2pPr>
      <a:lvl3pPr marL="1005840" indent="-256032" algn="l" defTabSz="914400" rtl="0" eaLnBrk="1" latinLnBrk="0" hangingPunct="1">
        <a:spcBef>
          <a:spcPct val="20000"/>
        </a:spcBef>
        <a:buSzPct val="60000"/>
        <a:buFont typeface="Wingdings" pitchFamily="2" charset="2"/>
        <a:buChar char=""/>
        <a:defRPr sz="1700" kern="1200">
          <a:solidFill>
            <a:schemeClr val="tx1"/>
          </a:solidFill>
          <a:effectLst>
            <a:outerShdw blurRad="38100" dist="38100" dir="2700000" algn="tl">
              <a:srgbClr val="000000">
                <a:alpha val="43137"/>
              </a:srgbClr>
            </a:outerShdw>
          </a:effectLst>
          <a:latin typeface="+mn-lt"/>
          <a:ea typeface="+mn-ea"/>
          <a:cs typeface="+mn-cs"/>
        </a:defRPr>
      </a:lvl3pPr>
      <a:lvl4pPr marL="1371600" indent="-256032" algn="l" defTabSz="914400" rtl="0" eaLnBrk="1" latinLnBrk="0" hangingPunct="1">
        <a:spcBef>
          <a:spcPct val="20000"/>
        </a:spcBef>
        <a:buSzPct val="60000"/>
        <a:buFont typeface="Wingdings" pitchFamily="2" charset="2"/>
        <a:buChar char=""/>
        <a:defRPr sz="1600" kern="1200">
          <a:solidFill>
            <a:schemeClr val="tx1"/>
          </a:solidFill>
          <a:effectLst>
            <a:outerShdw blurRad="38100" dist="38100" dir="2700000" algn="tl">
              <a:srgbClr val="000000">
                <a:alpha val="43137"/>
              </a:srgbClr>
            </a:outerShdw>
          </a:effectLst>
          <a:latin typeface="+mn-lt"/>
          <a:ea typeface="+mn-ea"/>
          <a:cs typeface="+mn-cs"/>
        </a:defRPr>
      </a:lvl4pPr>
      <a:lvl5pPr marL="1645920" indent="-256032" algn="l" defTabSz="914400" rtl="0" eaLnBrk="1" latinLnBrk="0" hangingPunct="1">
        <a:spcBef>
          <a:spcPct val="20000"/>
        </a:spcBef>
        <a:buSzPct val="60000"/>
        <a:buFont typeface="Wingdings" pitchFamily="2" charset="2"/>
        <a:buChar char=""/>
        <a:defRPr sz="1500" kern="1200">
          <a:solidFill>
            <a:schemeClr val="tx1"/>
          </a:solidFill>
          <a:effectLst>
            <a:outerShdw blurRad="38100" dist="38100" dir="2700000" algn="tl">
              <a:srgbClr val="000000">
                <a:alpha val="43137"/>
              </a:srgbClr>
            </a:outerShdw>
          </a:effectLst>
          <a:latin typeface="+mn-lt"/>
          <a:ea typeface="+mn-ea"/>
          <a:cs typeface="+mn-cs"/>
        </a:defRPr>
      </a:lvl5pPr>
      <a:lvl6pPr marL="1965960" indent="-256032" algn="l" defTabSz="914400" rtl="0" eaLnBrk="1" latinLnBrk="0" hangingPunct="1">
        <a:spcBef>
          <a:spcPct val="20000"/>
        </a:spcBef>
        <a:buSzPct val="60000"/>
        <a:buFont typeface="Wingdings" pitchFamily="2" charset="2"/>
        <a:buChar char=""/>
        <a:defRPr sz="1400" kern="1200">
          <a:solidFill>
            <a:schemeClr val="tx1"/>
          </a:solidFill>
          <a:effectLst>
            <a:outerShdw blurRad="38100" dist="38100" dir="2700000" algn="ctr" rotWithShape="0">
              <a:srgbClr val="000000">
                <a:alpha val="43000"/>
              </a:srgbClr>
            </a:outerShdw>
          </a:effectLst>
          <a:latin typeface="+mn-lt"/>
          <a:ea typeface="+mn-ea"/>
          <a:cs typeface="+mn-cs"/>
        </a:defRPr>
      </a:lvl6pPr>
      <a:lvl7pPr marL="2240280" indent="-256032" algn="l" defTabSz="914400" rtl="0" eaLnBrk="1" latinLnBrk="0" hangingPunct="1">
        <a:spcBef>
          <a:spcPct val="20000"/>
        </a:spcBef>
        <a:buSzPct val="60000"/>
        <a:buFont typeface="Wingdings" pitchFamily="2" charset="2"/>
        <a:buChar char=""/>
        <a:defRPr sz="1400" kern="1200">
          <a:solidFill>
            <a:schemeClr val="tx1"/>
          </a:solidFill>
          <a:effectLst>
            <a:outerShdw blurRad="38100" dist="38100" dir="2700000" algn="ctr" rotWithShape="0">
              <a:srgbClr val="000000">
                <a:alpha val="43000"/>
              </a:srgbClr>
            </a:outerShdw>
          </a:effectLst>
          <a:latin typeface="+mn-lt"/>
          <a:ea typeface="+mn-ea"/>
          <a:cs typeface="+mn-cs"/>
        </a:defRPr>
      </a:lvl7pPr>
      <a:lvl8pPr marL="2514600" indent="-256032" algn="l" defTabSz="914400" rtl="0" eaLnBrk="1" latinLnBrk="0" hangingPunct="1">
        <a:spcBef>
          <a:spcPct val="20000"/>
        </a:spcBef>
        <a:buSzPct val="60000"/>
        <a:buFont typeface="Wingdings" pitchFamily="2" charset="2"/>
        <a:buChar char=""/>
        <a:defRPr sz="1400" kern="1200">
          <a:solidFill>
            <a:schemeClr val="tx1"/>
          </a:solidFill>
          <a:effectLst>
            <a:outerShdw blurRad="38100" dist="38100" dir="2700000" algn="ctr" rotWithShape="0">
              <a:srgbClr val="000000">
                <a:alpha val="43000"/>
              </a:srgbClr>
            </a:outerShdw>
          </a:effectLst>
          <a:latin typeface="+mn-lt"/>
          <a:ea typeface="+mn-ea"/>
          <a:cs typeface="+mn-cs"/>
        </a:defRPr>
      </a:lvl8pPr>
      <a:lvl9pPr marL="2834640" indent="-256032" algn="l" defTabSz="914400" rtl="0" eaLnBrk="1" latinLnBrk="0" hangingPunct="1">
        <a:spcBef>
          <a:spcPct val="20000"/>
        </a:spcBef>
        <a:buSzPct val="60000"/>
        <a:buFont typeface="Wingdings" pitchFamily="2" charset="2"/>
        <a:buChar char=""/>
        <a:defRPr sz="1400" kern="1200">
          <a:solidFill>
            <a:schemeClr val="tx1"/>
          </a:solidFill>
          <a:effectLst>
            <a:outerShdw blurRad="38100" dist="38100" dir="2700000" algn="ctr" rotWithShape="0">
              <a:srgbClr val="000000">
                <a:alpha val="43000"/>
              </a:srgbClr>
            </a:outerShdw>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7.xml"/><Relationship Id="rId4" Type="http://schemas.openxmlformats.org/officeDocument/2006/relationships/image" Target="../media/image8.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CuadroTexto"/>
          <p:cNvSpPr txBox="1"/>
          <p:nvPr/>
        </p:nvSpPr>
        <p:spPr>
          <a:xfrm>
            <a:off x="1814903" y="1196752"/>
            <a:ext cx="5760640" cy="2800767"/>
          </a:xfrm>
          <a:prstGeom prst="rect">
            <a:avLst/>
          </a:prstGeom>
          <a:noFill/>
        </p:spPr>
        <p:txBody>
          <a:bodyPr wrap="square" rtlCol="0">
            <a:spAutoFit/>
            <a:scene3d>
              <a:camera prst="orthographicFront"/>
              <a:lightRig rig="soft" dir="tl">
                <a:rot lat="0" lon="0" rev="0"/>
              </a:lightRig>
            </a:scene3d>
            <a:sp3d extrusionH="57150" contourW="25400" prstMaterial="matte">
              <a:bevelT w="25400" h="55880" prst="angle"/>
              <a:contourClr>
                <a:schemeClr val="accent2">
                  <a:tint val="20000"/>
                </a:schemeClr>
              </a:contourClr>
            </a:sp3d>
          </a:bodyPr>
          <a:lstStyle/>
          <a:p>
            <a:pPr algn="ctr"/>
            <a:r>
              <a:rPr lang="es-GT" sz="88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rial" pitchFamily="34" charset="0"/>
                <a:cs typeface="Arial" pitchFamily="34" charset="0"/>
              </a:rPr>
              <a:t>Natural Approach</a:t>
            </a:r>
            <a:endParaRPr lang="es-GT" sz="88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rial" pitchFamily="34" charset="0"/>
              <a:cs typeface="Arial" pitchFamily="34" charset="0"/>
            </a:endParaRP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79912" y="4293096"/>
            <a:ext cx="2574032" cy="160877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prst="angle"/>
            <a:contourClr>
              <a:srgbClr val="FFFFFF"/>
            </a:contourClr>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2142541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CuadroTexto"/>
          <p:cNvSpPr txBox="1"/>
          <p:nvPr/>
        </p:nvSpPr>
        <p:spPr>
          <a:xfrm>
            <a:off x="806791" y="692696"/>
            <a:ext cx="7560840" cy="5509200"/>
          </a:xfrm>
          <a:prstGeom prst="rect">
            <a:avLst/>
          </a:prstGeom>
          <a:noFill/>
        </p:spPr>
        <p:txBody>
          <a:bodyPr wrap="square" rtlCol="0">
            <a:spAutoFit/>
          </a:bodyPr>
          <a:lstStyle/>
          <a:p>
            <a:pPr algn="ctr"/>
            <a:r>
              <a:rPr lang="en-US" sz="3200" dirty="0" smtClean="0">
                <a:latin typeface="Arial" pitchFamily="34" charset="0"/>
                <a:cs typeface="Arial" pitchFamily="34" charset="0"/>
              </a:rPr>
              <a:t>The Natural Approach method of acquiring language skills was created by the linguists Tracy D. Terrell and Stephen Krashen in the late seventies of the 20th century, and is based on this “natural way” of picking up a language. A vital prerequisite for understanding the Natural Approach is the ability to distinguish between learning in the traditional sense and acquiring a language, focusing on instinctiveness.</a:t>
            </a:r>
            <a:endParaRPr lang="es-GT" sz="3200" dirty="0">
              <a:latin typeface="Arial" pitchFamily="34" charset="0"/>
              <a:cs typeface="Arial" pitchFamily="34" charset="0"/>
            </a:endParaRPr>
          </a:p>
        </p:txBody>
      </p:sp>
    </p:spTree>
    <p:extLst>
      <p:ext uri="{BB962C8B-B14F-4D97-AF65-F5344CB8AC3E}">
        <p14:creationId xmlns:p14="http://schemas.microsoft.com/office/powerpoint/2010/main" val="413302974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CuadroTexto"/>
          <p:cNvSpPr txBox="1"/>
          <p:nvPr/>
        </p:nvSpPr>
        <p:spPr>
          <a:xfrm>
            <a:off x="1331640" y="2647657"/>
            <a:ext cx="6768752" cy="3477875"/>
          </a:xfrm>
          <a:prstGeom prst="rect">
            <a:avLst/>
          </a:prstGeom>
          <a:noFill/>
        </p:spPr>
        <p:txBody>
          <a:bodyPr wrap="square" rtlCol="0">
            <a:spAutoFit/>
          </a:bodyPr>
          <a:lstStyle/>
          <a:p>
            <a:pPr algn="ctr"/>
            <a:r>
              <a:rPr lang="en-US" dirty="0" smtClean="0"/>
              <a:t> </a:t>
            </a:r>
            <a:r>
              <a:rPr lang="en-US" sz="4400" dirty="0" smtClean="0"/>
              <a:t>The aim of the Natural Approach is to foster the communicative competence, not grammatical perfection.</a:t>
            </a:r>
            <a:endParaRPr lang="es-GT" sz="4400"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71800" y="915841"/>
            <a:ext cx="3888432" cy="1600200"/>
          </a:xfrm>
          <a:prstGeom prst="rect">
            <a:avLst/>
          </a:prstGeom>
          <a:noFill/>
          <a:ln>
            <a:noFill/>
          </a:ln>
          <a:effectLst/>
          <a:scene3d>
            <a:camera prst="orthographicFront"/>
            <a:lightRig rig="threePt" dir="t"/>
          </a:scene3d>
          <a:sp3d>
            <a:bevelT/>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93979393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CuadroTexto"/>
          <p:cNvSpPr txBox="1"/>
          <p:nvPr/>
        </p:nvSpPr>
        <p:spPr>
          <a:xfrm>
            <a:off x="1763688" y="1268760"/>
            <a:ext cx="7198925" cy="4832092"/>
          </a:xfrm>
          <a:prstGeom prst="rect">
            <a:avLst/>
          </a:prstGeom>
          <a:noFill/>
        </p:spPr>
        <p:txBody>
          <a:bodyPr wrap="square" rtlCol="0">
            <a:spAutoFit/>
          </a:bodyPr>
          <a:lstStyle/>
          <a:p>
            <a:pPr algn="ctr"/>
            <a:r>
              <a:rPr lang="en-US" sz="2800" dirty="0" smtClean="0">
                <a:latin typeface="Arial" pitchFamily="34" charset="0"/>
                <a:cs typeface="Arial" pitchFamily="34" charset="0"/>
              </a:rPr>
              <a:t> At the beginning of class, the emphasis is on listening. The teacher presents the students with a variety of easy to understand material (input). This input is always one level above the student’s communicative competence. This way, the students develop the ability to speak in the foreign language. Competence in a language cannot be learned. It has to be acquired. In class, the teacher should try not to use the students’ mother tongue at all.</a:t>
            </a:r>
            <a:endParaRPr lang="es-GT" sz="2800" dirty="0">
              <a:latin typeface="Arial" pitchFamily="34" charset="0"/>
              <a:cs typeface="Arial" pitchFamily="34" charset="0"/>
            </a:endParaRPr>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5893" y="476672"/>
            <a:ext cx="1835696" cy="1835696"/>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prst="angle"/>
            <a:contourClr>
              <a:srgbClr val="FFFFFF"/>
            </a:contourClr>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94338319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CuadroTexto"/>
          <p:cNvSpPr txBox="1"/>
          <p:nvPr/>
        </p:nvSpPr>
        <p:spPr>
          <a:xfrm>
            <a:off x="683568" y="854558"/>
            <a:ext cx="8136904" cy="3539430"/>
          </a:xfrm>
          <a:prstGeom prst="rect">
            <a:avLst/>
          </a:prstGeom>
          <a:noFill/>
        </p:spPr>
        <p:txBody>
          <a:bodyPr wrap="square" rtlCol="0">
            <a:spAutoFit/>
          </a:bodyPr>
          <a:lstStyle/>
          <a:p>
            <a:r>
              <a:rPr lang="en-US" sz="2800" dirty="0" smtClean="0">
                <a:latin typeface="Arial" pitchFamily="34" charset="0"/>
                <a:cs typeface="Arial" pitchFamily="34" charset="0"/>
              </a:rPr>
              <a:t> The production of speech, as a response to listening, is developing over several stages: </a:t>
            </a:r>
          </a:p>
          <a:p>
            <a:endParaRPr lang="en-US" sz="2800" dirty="0" smtClean="0">
              <a:latin typeface="Arial" pitchFamily="34" charset="0"/>
              <a:cs typeface="Arial" pitchFamily="34" charset="0"/>
            </a:endParaRPr>
          </a:p>
          <a:p>
            <a:pPr marL="457200" indent="-457200">
              <a:buFont typeface="Arial" pitchFamily="34" charset="0"/>
              <a:buChar char="•"/>
            </a:pPr>
            <a:r>
              <a:rPr lang="en-US" sz="2800" dirty="0" smtClean="0">
                <a:latin typeface="Arial" pitchFamily="34" charset="0"/>
                <a:cs typeface="Arial" pitchFamily="34" charset="0"/>
              </a:rPr>
              <a:t>a nonverbal answer</a:t>
            </a:r>
          </a:p>
          <a:p>
            <a:pPr marL="457200" indent="-457200">
              <a:buFont typeface="Arial" pitchFamily="34" charset="0"/>
              <a:buChar char="•"/>
            </a:pPr>
            <a:r>
              <a:rPr lang="en-US" sz="2800" dirty="0" smtClean="0">
                <a:latin typeface="Arial" pitchFamily="34" charset="0"/>
                <a:cs typeface="Arial" pitchFamily="34" charset="0"/>
              </a:rPr>
              <a:t>a one-word answer</a:t>
            </a:r>
          </a:p>
          <a:p>
            <a:pPr marL="457200" indent="-457200">
              <a:buFont typeface="Arial" pitchFamily="34" charset="0"/>
              <a:buChar char="•"/>
            </a:pPr>
            <a:r>
              <a:rPr lang="en-US" sz="2800" dirty="0" smtClean="0">
                <a:latin typeface="Arial" pitchFamily="34" charset="0"/>
                <a:cs typeface="Arial" pitchFamily="34" charset="0"/>
              </a:rPr>
              <a:t>a two or three-word answer</a:t>
            </a:r>
          </a:p>
          <a:p>
            <a:pPr marL="457200" indent="-457200">
              <a:buFont typeface="Arial" pitchFamily="34" charset="0"/>
              <a:buChar char="•"/>
            </a:pPr>
            <a:r>
              <a:rPr lang="en-US" sz="2800" dirty="0" smtClean="0">
                <a:latin typeface="Arial" pitchFamily="34" charset="0"/>
                <a:cs typeface="Arial" pitchFamily="34" charset="0"/>
              </a:rPr>
              <a:t>a short-sentence answer</a:t>
            </a:r>
          </a:p>
          <a:p>
            <a:pPr marL="457200" indent="-457200">
              <a:buFont typeface="Arial" pitchFamily="34" charset="0"/>
              <a:buChar char="•"/>
            </a:pPr>
            <a:r>
              <a:rPr lang="en-US" sz="2800" dirty="0" smtClean="0">
                <a:latin typeface="Arial" pitchFamily="34" charset="0"/>
                <a:cs typeface="Arial" pitchFamily="34" charset="0"/>
              </a:rPr>
              <a:t>a compound-structured answer</a:t>
            </a:r>
            <a:endParaRPr lang="en-US" sz="2800" dirty="0">
              <a:latin typeface="Arial" pitchFamily="34" charset="0"/>
              <a:cs typeface="Arial" pitchFamily="34" charset="0"/>
            </a:endParaRPr>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80112" y="4427160"/>
            <a:ext cx="3121142" cy="210176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prst="angle"/>
            <a:contourClr>
              <a:srgbClr val="FFFFFF"/>
            </a:contourClr>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76049767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1011508" y="548680"/>
            <a:ext cx="7200800" cy="5509200"/>
          </a:xfrm>
          <a:prstGeom prst="rect">
            <a:avLst/>
          </a:prstGeom>
        </p:spPr>
        <p:txBody>
          <a:bodyPr wrap="square">
            <a:spAutoFit/>
          </a:bodyPr>
          <a:lstStyle/>
          <a:p>
            <a:pPr algn="ctr"/>
            <a:endParaRPr lang="en-US" sz="3200" dirty="0" smtClean="0">
              <a:latin typeface="Arial" pitchFamily="34" charset="0"/>
              <a:cs typeface="Arial" pitchFamily="34" charset="0"/>
            </a:endParaRPr>
          </a:p>
          <a:p>
            <a:pPr algn="ctr"/>
            <a:r>
              <a:rPr lang="en-US" sz="3200" dirty="0" smtClean="0">
                <a:latin typeface="Arial" pitchFamily="34" charset="0"/>
                <a:cs typeface="Arial" pitchFamily="34" charset="0"/>
              </a:rPr>
              <a:t>At the beginning of the process of acquiring the language, the students speak without grammatical correctness. Slowly, because of additional reception and production, their ability to communicate verbally enhances. In class, grammatical mistakes that do not hinder the process of communicating are not corrected.</a:t>
            </a:r>
            <a:endParaRPr lang="es-GT" sz="3200" dirty="0">
              <a:latin typeface="Arial" pitchFamily="34" charset="0"/>
              <a:cs typeface="Arial" pitchFamily="34" charset="0"/>
            </a:endParaRPr>
          </a:p>
        </p:txBody>
      </p:sp>
    </p:spTree>
    <p:extLst>
      <p:ext uri="{BB962C8B-B14F-4D97-AF65-F5344CB8AC3E}">
        <p14:creationId xmlns:p14="http://schemas.microsoft.com/office/powerpoint/2010/main" val="179298601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CuadroTexto"/>
          <p:cNvSpPr txBox="1"/>
          <p:nvPr/>
        </p:nvSpPr>
        <p:spPr>
          <a:xfrm>
            <a:off x="2267744" y="2398827"/>
            <a:ext cx="4824536" cy="1323439"/>
          </a:xfrm>
          <a:prstGeom prst="rect">
            <a:avLst/>
          </a:prstGeom>
          <a:noFill/>
        </p:spPr>
        <p:txBody>
          <a:bodyPr wrap="square" rtlCol="0">
            <a:spAutoFit/>
            <a:scene3d>
              <a:camera prst="orthographicFront"/>
              <a:lightRig rig="soft" dir="tl">
                <a:rot lat="0" lon="0" rev="0"/>
              </a:lightRig>
            </a:scene3d>
            <a:sp3d extrusionH="57150" contourW="25400" prstMaterial="matte">
              <a:bevelT w="25400" h="55880"/>
              <a:contourClr>
                <a:schemeClr val="accent2">
                  <a:tint val="20000"/>
                </a:schemeClr>
              </a:contourClr>
            </a:sp3d>
          </a:bodyPr>
          <a:lstStyle/>
          <a:p>
            <a:r>
              <a:rPr lang="es-GT" sz="80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rial" pitchFamily="34" charset="0"/>
                <a:cs typeface="Arial" pitchFamily="34" charset="0"/>
              </a:rPr>
              <a:t>Activities</a:t>
            </a:r>
            <a:endParaRPr lang="es-GT" sz="80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rial" pitchFamily="34" charset="0"/>
              <a:cs typeface="Arial" pitchFamily="34" charset="0"/>
            </a:endParaRPr>
          </a:p>
        </p:txBody>
      </p:sp>
    </p:spTree>
    <p:extLst>
      <p:ext uri="{BB962C8B-B14F-4D97-AF65-F5344CB8AC3E}">
        <p14:creationId xmlns:p14="http://schemas.microsoft.com/office/powerpoint/2010/main" val="71027078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20626" y="804796"/>
            <a:ext cx="2701652" cy="2701652"/>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3"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b="4383"/>
          <a:stretch/>
        </p:blipFill>
        <p:spPr bwMode="auto">
          <a:xfrm>
            <a:off x="1907704" y="538837"/>
            <a:ext cx="1964264" cy="2904204"/>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7" name="Picture 7" descr="http://4.bp.blogspot.com/-WeVnnQH99Eg/Td5yHcugxtI/AAAAAAAAAVE/gSnR0XGWRmw/s1600/IMG_9464.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691680" y="3864076"/>
            <a:ext cx="4131175" cy="2754978"/>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71067950"/>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Elemental">
  <a:themeElements>
    <a:clrScheme name="Elemental">
      <a:dk1>
        <a:sysClr val="windowText" lastClr="000000"/>
      </a:dk1>
      <a:lt1>
        <a:sysClr val="window" lastClr="FFFFFF"/>
      </a:lt1>
      <a:dk2>
        <a:srgbClr val="242852"/>
      </a:dk2>
      <a:lt2>
        <a:srgbClr val="ACCBF9"/>
      </a:lt2>
      <a:accent1>
        <a:srgbClr val="629DD1"/>
      </a:accent1>
      <a:accent2>
        <a:srgbClr val="297FD5"/>
      </a:accent2>
      <a:accent3>
        <a:srgbClr val="7F8FA9"/>
      </a:accent3>
      <a:accent4>
        <a:srgbClr val="4A66AC"/>
      </a:accent4>
      <a:accent5>
        <a:srgbClr val="5AA2AE"/>
      </a:accent5>
      <a:accent6>
        <a:srgbClr val="9D90A0"/>
      </a:accent6>
      <a:hlink>
        <a:srgbClr val="9454C3"/>
      </a:hlink>
      <a:folHlink>
        <a:srgbClr val="3EBBF0"/>
      </a:folHlink>
    </a:clrScheme>
    <a:fontScheme name="Elemental">
      <a:majorFont>
        <a:latin typeface="Palatino Linotype"/>
        <a:ea typeface=""/>
        <a:cs typeface=""/>
        <a:font script="Jpan" typeface="HGS明朝E"/>
        <a:font script="Hang" typeface="맑은 고딕"/>
        <a:font script="Hans" typeface="宋体"/>
        <a:font script="Hant" typeface="新細明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Palatino Linotype"/>
        <a:ea typeface=""/>
        <a:cs typeface=""/>
        <a:font script="Jpan" typeface="HGS明朝E"/>
        <a:font script="Hang" typeface="맑은 고딕"/>
        <a:font script="Hans" typeface="宋体"/>
        <a:font script="Hant" typeface="新細明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Elemental">
      <a:fillStyleLst>
        <a:solidFill>
          <a:schemeClr val="phClr"/>
        </a:solidFill>
        <a:gradFill rotWithShape="1">
          <a:gsLst>
            <a:gs pos="0">
              <a:schemeClr val="phClr">
                <a:tint val="90000"/>
              </a:schemeClr>
            </a:gs>
            <a:gs pos="48000">
              <a:schemeClr val="phClr">
                <a:tint val="54000"/>
                <a:satMod val="140000"/>
              </a:schemeClr>
            </a:gs>
            <a:gs pos="100000">
              <a:schemeClr val="phClr">
                <a:tint val="24000"/>
                <a:satMod val="260000"/>
              </a:schemeClr>
            </a:gs>
          </a:gsLst>
          <a:lin ang="16200000" scaled="1"/>
        </a:gradFill>
        <a:gradFill rotWithShape="1">
          <a:gsLst>
            <a:gs pos="0">
              <a:schemeClr val="phClr"/>
            </a:gs>
            <a:gs pos="100000">
              <a:schemeClr val="phClr">
                <a:shade val="48000"/>
                <a:satMod val="180000"/>
                <a:lumMod val="94000"/>
              </a:schemeClr>
            </a:gs>
            <a:gs pos="100000">
              <a:schemeClr val="phClr">
                <a:shade val="48000"/>
                <a:satMod val="180000"/>
                <a:lumMod val="94000"/>
              </a:schemeClr>
            </a:gs>
          </a:gsLst>
          <a:lin ang="4140000" scaled="1"/>
        </a:gradFill>
      </a:fillStyleLst>
      <a:lnStyleLst>
        <a:ln w="12700" cap="flat" cmpd="sng" algn="ctr">
          <a:solidFill>
            <a:schemeClr val="phClr"/>
          </a:solidFill>
          <a:prstDash val="solid"/>
        </a:ln>
        <a:ln w="19050" cap="flat" cmpd="sng" algn="ctr">
          <a:solidFill>
            <a:schemeClr val="phClr"/>
          </a:solidFill>
          <a:prstDash val="solid"/>
        </a:ln>
        <a:ln w="28575" cap="flat" cmpd="sng" algn="ctr">
          <a:solidFill>
            <a:schemeClr val="phClr"/>
          </a:solidFill>
          <a:prstDash val="solid"/>
        </a:ln>
      </a:lnStyleLst>
      <a:effectStyleLst>
        <a:effectStyle>
          <a:effectLst>
            <a:outerShdw blurRad="63500" dist="12700" dir="5400000" sx="102000" sy="102000" rotWithShape="0">
              <a:srgbClr val="000000">
                <a:alpha val="32000"/>
              </a:srgbClr>
            </a:outerShdw>
          </a:effectLst>
        </a:effectStyle>
        <a:effectStyle>
          <a:effectLst>
            <a:outerShdw blurRad="76200" dist="38100" dir="5400000" rotWithShape="0">
              <a:srgbClr val="000000">
                <a:alpha val="60000"/>
              </a:srgbClr>
            </a:outerShdw>
          </a:effectLst>
          <a:scene3d>
            <a:camera prst="orthographicFront">
              <a:rot lat="0" lon="0" rev="0"/>
            </a:camera>
            <a:lightRig rig="glow" dir="tl">
              <a:rot lat="0" lon="0" rev="19800000"/>
            </a:lightRig>
          </a:scene3d>
          <a:sp3d prstMaterial="metal">
            <a:bevelT w="38100" h="38100"/>
          </a:sp3d>
        </a:effectStyle>
        <a:effectStyle>
          <a:effectLst>
            <a:outerShdw blurRad="114300" dist="114300" dir="5400000" rotWithShape="0">
              <a:srgbClr val="000000">
                <a:alpha val="70000"/>
              </a:srgbClr>
            </a:outerShdw>
          </a:effectLst>
          <a:scene3d>
            <a:camera prst="orthographicFront">
              <a:rot lat="0" lon="0" rev="0"/>
            </a:camera>
            <a:lightRig rig="threePt" dir="t">
              <a:rot lat="0" lon="0" rev="19800000"/>
            </a:lightRig>
          </a:scene3d>
          <a:sp3d prstMaterial="plastic">
            <a:bevelT w="50800" h="50800"/>
          </a:sp3d>
        </a:effectStyle>
      </a:effectStyleLst>
      <a:bgFillStyleLst>
        <a:solidFill>
          <a:schemeClr val="phClr"/>
        </a:solidFill>
        <a:gradFill rotWithShape="1">
          <a:gsLst>
            <a:gs pos="0">
              <a:schemeClr val="phClr">
                <a:tint val="95000"/>
              </a:schemeClr>
            </a:gs>
            <a:gs pos="100000">
              <a:schemeClr val="phClr">
                <a:shade val="40000"/>
                <a:satMod val="180000"/>
              </a:schemeClr>
            </a:gs>
          </a:gsLst>
          <a:lin ang="5400000" scaled="0"/>
        </a:gradFill>
        <a:blipFill>
          <a:blip xmlns:r="http://schemas.openxmlformats.org/officeDocument/2006/relationships" r:embed="rId1">
            <a:duotone>
              <a:schemeClr val="phClr">
                <a:shade val="14000"/>
                <a:satMod val="280000"/>
              </a:schemeClr>
              <a:schemeClr val="phClr">
                <a:tint val="60000"/>
                <a:satMod val="120000"/>
              </a:schemeClr>
            </a:duotone>
          </a:blip>
          <a:stretch/>
        </a:blipFill>
      </a:bgFillStyleLst>
    </a:fmtScheme>
  </a:themeElements>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Elemental</Template>
  <TotalTime>641</TotalTime>
  <Words>268</Words>
  <Application>Microsoft Office PowerPoint</Application>
  <PresentationFormat>Presentación en pantalla (4:3)</PresentationFormat>
  <Paragraphs>15</Paragraphs>
  <Slides>8</Slides>
  <Notes>1</Notes>
  <HiddenSlides>0</HiddenSlides>
  <MMClips>0</MMClips>
  <ScaleCrop>false</ScaleCrop>
  <HeadingPairs>
    <vt:vector size="4" baseType="variant">
      <vt:variant>
        <vt:lpstr>Tema</vt:lpstr>
      </vt:variant>
      <vt:variant>
        <vt:i4>1</vt:i4>
      </vt:variant>
      <vt:variant>
        <vt:lpstr>Títulos de diapositiva</vt:lpstr>
      </vt:variant>
      <vt:variant>
        <vt:i4>8</vt:i4>
      </vt:variant>
    </vt:vector>
  </HeadingPairs>
  <TitlesOfParts>
    <vt:vector size="9" baseType="lpstr">
      <vt:lpstr>Elemental</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Hewlett-Packard</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Majo</dc:creator>
  <cp:lastModifiedBy>Majo</cp:lastModifiedBy>
  <cp:revision>7</cp:revision>
  <dcterms:created xsi:type="dcterms:W3CDTF">2012-03-02T04:02:42Z</dcterms:created>
  <dcterms:modified xsi:type="dcterms:W3CDTF">2012-03-02T14:44:06Z</dcterms:modified>
</cp:coreProperties>
</file>